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6" r:id="rId7"/>
    <p:sldId id="260" r:id="rId8"/>
    <p:sldId id="264" r:id="rId9"/>
    <p:sldId id="265" r:id="rId10"/>
    <p:sldId id="262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2" y="9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68EE-F08F-47EC-B783-4532A5EADDA7}" type="datetimeFigureOut">
              <a:rPr lang="en-CA" smtClean="0"/>
              <a:t>10/01/2018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079A425-3206-4D05-8D32-78259231CA24}" type="slidenum">
              <a:rPr lang="en-CA" smtClean="0"/>
              <a:t>‹#›</a:t>
            </a:fld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68EE-F08F-47EC-B783-4532A5EADDA7}" type="datetimeFigureOut">
              <a:rPr lang="en-CA" smtClean="0"/>
              <a:t>10/01/2018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A425-3206-4D05-8D32-78259231CA2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68EE-F08F-47EC-B783-4532A5EADDA7}" type="datetimeFigureOut">
              <a:rPr lang="en-CA" smtClean="0"/>
              <a:t>10/01/2018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A425-3206-4D05-8D32-78259231CA2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68EE-F08F-47EC-B783-4532A5EADDA7}" type="datetimeFigureOut">
              <a:rPr lang="en-CA" smtClean="0"/>
              <a:t>10/01/2018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A425-3206-4D05-8D32-78259231CA24}" type="slidenum">
              <a:rPr lang="en-CA" smtClean="0"/>
              <a:t>‹#›</a:t>
            </a:fld>
            <a:endParaRPr lang="en-C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68EE-F08F-47EC-B783-4532A5EADDA7}" type="datetimeFigureOut">
              <a:rPr lang="en-CA" smtClean="0"/>
              <a:t>10/01/2018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CA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079A425-3206-4D05-8D32-78259231CA24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68EE-F08F-47EC-B783-4532A5EADDA7}" type="datetimeFigureOut">
              <a:rPr lang="en-CA" smtClean="0"/>
              <a:t>10/01/2018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A425-3206-4D05-8D32-78259231CA24}" type="slidenum">
              <a:rPr lang="en-CA" smtClean="0"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68EE-F08F-47EC-B783-4532A5EADDA7}" type="datetimeFigureOut">
              <a:rPr lang="en-CA" smtClean="0"/>
              <a:t>10/01/2018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A425-3206-4D05-8D32-78259231CA24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68EE-F08F-47EC-B783-4532A5EADDA7}" type="datetimeFigureOut">
              <a:rPr lang="en-CA" smtClean="0"/>
              <a:t>10/01/2018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A425-3206-4D05-8D32-78259231CA2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68EE-F08F-47EC-B783-4532A5EADDA7}" type="datetimeFigureOut">
              <a:rPr lang="en-CA" smtClean="0"/>
              <a:t>10/01/2018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A425-3206-4D05-8D32-78259231CA2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68EE-F08F-47EC-B783-4532A5EADDA7}" type="datetimeFigureOut">
              <a:rPr lang="en-CA" smtClean="0"/>
              <a:t>10/01/2018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A425-3206-4D05-8D32-78259231CA24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68EE-F08F-47EC-B783-4532A5EADDA7}" type="datetimeFigureOut">
              <a:rPr lang="en-CA" smtClean="0"/>
              <a:t>10/01/2018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079A425-3206-4D05-8D32-78259231CA24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0F868EE-F08F-47EC-B783-4532A5EADDA7}" type="datetimeFigureOut">
              <a:rPr lang="en-CA" smtClean="0"/>
              <a:t>10/01/2018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079A425-3206-4D05-8D32-78259231CA24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sz="4800" dirty="0" smtClean="0"/>
              <a:t>World War One</a:t>
            </a:r>
            <a:endParaRPr lang="en-CA" sz="4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5400" dirty="0" smtClean="0"/>
              <a:t>Government Propaganda</a:t>
            </a:r>
            <a:endParaRPr lang="en-CA" sz="5400" dirty="0"/>
          </a:p>
        </p:txBody>
      </p:sp>
    </p:spTree>
    <p:extLst>
      <p:ext uri="{BB962C8B-B14F-4D97-AF65-F5344CB8AC3E}">
        <p14:creationId xmlns:p14="http://schemas.microsoft.com/office/powerpoint/2010/main" val="226963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251361"/>
            <a:ext cx="4692939" cy="627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891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0648"/>
            <a:ext cx="4176737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584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9592" y="32048"/>
            <a:ext cx="7772400" cy="1143000"/>
          </a:xfrm>
        </p:spPr>
        <p:txBody>
          <a:bodyPr/>
          <a:lstStyle/>
          <a:p>
            <a:r>
              <a:rPr lang="en-CA" dirty="0" smtClean="0"/>
              <a:t>“Propaganda”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4800" dirty="0"/>
              <a:t>information, especially of a biased or misleading nature, used to promote or publicize a particular political cause or point of view</a:t>
            </a:r>
            <a:r>
              <a:rPr lang="en-CA" sz="4800" dirty="0" smtClean="0"/>
              <a:t>.</a:t>
            </a:r>
          </a:p>
          <a:p>
            <a:pPr marL="0" indent="0">
              <a:buNone/>
            </a:pPr>
            <a:r>
              <a:rPr lang="en-CA" sz="4800" dirty="0" smtClean="0"/>
              <a:t>(Wikipedia)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26413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Another definition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8568952" cy="4680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4000" dirty="0"/>
              <a:t>information, ideas, or rumors deliberately spread widely to help </a:t>
            </a:r>
            <a:r>
              <a:rPr lang="en-CA" sz="4000" dirty="0" smtClean="0"/>
              <a:t>or harm</a:t>
            </a:r>
            <a:r>
              <a:rPr lang="en-CA" sz="4000" dirty="0"/>
              <a:t> a person, group, movement</a:t>
            </a:r>
            <a:r>
              <a:rPr lang="en-CA" sz="4000" dirty="0" smtClean="0"/>
              <a:t>,</a:t>
            </a:r>
          </a:p>
          <a:p>
            <a:pPr marL="0" indent="0">
              <a:buNone/>
            </a:pPr>
            <a:r>
              <a:rPr lang="en-CA" sz="4000" dirty="0"/>
              <a:t> institution, nation, </a:t>
            </a:r>
            <a:r>
              <a:rPr lang="en-CA" sz="4000" dirty="0" smtClean="0"/>
              <a:t>etc</a:t>
            </a:r>
            <a:r>
              <a:rPr lang="en-CA" sz="4000" dirty="0" smtClean="0"/>
              <a:t>.</a:t>
            </a:r>
            <a:endParaRPr lang="en-CA" sz="4000" dirty="0"/>
          </a:p>
          <a:p>
            <a:pPr marL="0" indent="0">
              <a:buNone/>
            </a:pPr>
            <a:r>
              <a:rPr lang="en-CA" sz="4000" dirty="0" smtClean="0"/>
              <a:t>(Dictionary.com)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137545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9592" y="20951"/>
            <a:ext cx="7772400" cy="887769"/>
          </a:xfrm>
        </p:spPr>
        <p:txBody>
          <a:bodyPr/>
          <a:lstStyle/>
          <a:p>
            <a:r>
              <a:rPr lang="en-CA" dirty="0" smtClean="0"/>
              <a:t>Instructions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755576" y="836712"/>
            <a:ext cx="7772400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5400" dirty="0" smtClean="0"/>
              <a:t>For each WWI propaganda poster, determine</a:t>
            </a:r>
          </a:p>
          <a:p>
            <a:r>
              <a:rPr lang="en-CA" sz="5400" dirty="0" smtClean="0"/>
              <a:t>What is the message?</a:t>
            </a:r>
          </a:p>
          <a:p>
            <a:r>
              <a:rPr lang="en-CA" sz="5400" dirty="0" smtClean="0"/>
              <a:t>What images/ideas are used for persuasion in each poster?  </a:t>
            </a:r>
            <a:endParaRPr lang="en-CA" sz="5400" dirty="0"/>
          </a:p>
        </p:txBody>
      </p:sp>
    </p:spTree>
    <p:extLst>
      <p:ext uri="{BB962C8B-B14F-4D97-AF65-F5344CB8AC3E}">
        <p14:creationId xmlns:p14="http://schemas.microsoft.com/office/powerpoint/2010/main" val="324490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8640"/>
            <a:ext cx="4240274" cy="6558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41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714202"/>
          </a:xfrm>
        </p:spPr>
        <p:txBody>
          <a:bodyPr>
            <a:normAutofit fontScale="90000"/>
          </a:bodyPr>
          <a:lstStyle/>
          <a:p>
            <a:pPr lvl="0">
              <a:spcBef>
                <a:spcPts val="580"/>
              </a:spcBef>
            </a:pPr>
            <a:r>
              <a:rPr lang="en-CA" sz="2600" dirty="0">
                <a:solidFill>
                  <a:prstClr val="black"/>
                </a:solidFill>
                <a:latin typeface="Perpetua"/>
                <a:ea typeface="+mn-ea"/>
                <a:cs typeface="+mn-cs"/>
              </a:rPr>
              <a:t>Edith Cavell – a British nurse who saved the lives of soldiers on both sides, and who was executed for treason by a German firing squad in 1915</a:t>
            </a:r>
            <a:br>
              <a:rPr lang="en-CA" sz="2600" dirty="0">
                <a:solidFill>
                  <a:prstClr val="black"/>
                </a:solidFill>
                <a:latin typeface="Perpetua"/>
                <a:ea typeface="+mn-ea"/>
                <a:cs typeface="+mn-cs"/>
              </a:rPr>
            </a:b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8507288" cy="4572000"/>
          </a:xfrm>
        </p:spPr>
        <p:txBody>
          <a:bodyPr/>
          <a:lstStyle/>
          <a:p>
            <a:pPr marL="1143000" lvl="4" indent="0">
              <a:buNone/>
            </a:pPr>
            <a:r>
              <a:rPr lang="en-CA" dirty="0" smtClean="0"/>
              <a:t>					“Hun” – a derogatory 					slang term for a German soldier</a:t>
            </a:r>
          </a:p>
          <a:p>
            <a:pPr marL="0" indent="0" algn="ctr">
              <a:buNone/>
            </a:pPr>
            <a:endParaRPr lang="en-CA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700808"/>
            <a:ext cx="3444875" cy="47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397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88557"/>
            <a:ext cx="4523055" cy="5964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1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578" y="476672"/>
            <a:ext cx="4800534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756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457976" cy="5703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310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149</TotalTime>
  <Words>91</Words>
  <Application>Microsoft Office PowerPoint</Application>
  <PresentationFormat>On-screen Show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Equity</vt:lpstr>
      <vt:lpstr>Government Propaganda</vt:lpstr>
      <vt:lpstr>“Propaganda”</vt:lpstr>
      <vt:lpstr>Another definition</vt:lpstr>
      <vt:lpstr>Instructions</vt:lpstr>
      <vt:lpstr>PowerPoint Presentation</vt:lpstr>
      <vt:lpstr>Edith Cavell – a British nurse who saved the lives of soldiers on both sides, and who was executed for treason by a German firing squad in 1915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Government Propaganda</dc:title>
  <dc:creator>DANA-HP</dc:creator>
  <cp:lastModifiedBy>Windows User</cp:lastModifiedBy>
  <cp:revision>7</cp:revision>
  <dcterms:created xsi:type="dcterms:W3CDTF">2016-11-30T14:05:57Z</dcterms:created>
  <dcterms:modified xsi:type="dcterms:W3CDTF">2018-01-10T20:11:21Z</dcterms:modified>
</cp:coreProperties>
</file>